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47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  <p:sldId id="340" r:id="rId19"/>
    <p:sldId id="341" r:id="rId20"/>
    <p:sldId id="342" r:id="rId21"/>
    <p:sldId id="344" r:id="rId22"/>
    <p:sldId id="365" r:id="rId23"/>
    <p:sldId id="366" r:id="rId24"/>
    <p:sldId id="357" r:id="rId25"/>
    <p:sldId id="345" r:id="rId26"/>
    <p:sldId id="346" r:id="rId27"/>
    <p:sldId id="361" r:id="rId28"/>
    <p:sldId id="347" r:id="rId29"/>
    <p:sldId id="348" r:id="rId30"/>
    <p:sldId id="368" r:id="rId31"/>
    <p:sldId id="369" r:id="rId32"/>
    <p:sldId id="349" r:id="rId33"/>
    <p:sldId id="350" r:id="rId34"/>
    <p:sldId id="362" r:id="rId35"/>
    <p:sldId id="351" r:id="rId36"/>
    <p:sldId id="352" r:id="rId37"/>
    <p:sldId id="370" r:id="rId38"/>
    <p:sldId id="371" r:id="rId39"/>
    <p:sldId id="353" r:id="rId40"/>
    <p:sldId id="354" r:id="rId41"/>
    <p:sldId id="363" r:id="rId42"/>
    <p:sldId id="355" r:id="rId43"/>
    <p:sldId id="356" r:id="rId44"/>
    <p:sldId id="360" r:id="rId45"/>
    <p:sldId id="36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71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88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641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8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76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9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13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72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2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04196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the multi-meter to read the voltage and resistance across the potentiometer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69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Arduino has digital and analog pins</a:t>
            </a:r>
          </a:p>
          <a:p>
            <a:endParaRPr lang="en-US" sz="3000" dirty="0" smtClean="0"/>
          </a:p>
          <a:p>
            <a:r>
              <a:rPr lang="en-US" sz="3000" dirty="0" smtClean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analogRead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sensorPin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200" dirty="0"/>
              <a:t>Variable resistance LED </a:t>
            </a:r>
            <a:r>
              <a:rPr lang="en-US" sz="3200" dirty="0" smtClean="0"/>
              <a:t>brightness</a:t>
            </a: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08016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2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Can you describe the difference between the digital and analog pins?</a:t>
            </a:r>
          </a:p>
          <a:p>
            <a:endParaRPr lang="en-US" sz="2800" dirty="0"/>
          </a:p>
          <a:p>
            <a:r>
              <a:rPr lang="en-US" sz="2800" dirty="0" smtClean="0"/>
              <a:t>What else can we do with the potentiometer?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7395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82" y="2137079"/>
            <a:ext cx="2794000" cy="359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27" y="3281325"/>
            <a:ext cx="3849264" cy="10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3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Division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875" y="1891324"/>
            <a:ext cx="8037654" cy="458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58" y="2270504"/>
            <a:ext cx="21463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53" y="2915138"/>
            <a:ext cx="30700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Assume </a:t>
            </a:r>
          </a:p>
          <a:p>
            <a:endParaRPr lang="en-US" sz="2400" b="1" dirty="0" smtClean="0"/>
          </a:p>
          <a:p>
            <a:r>
              <a:rPr lang="en-US" dirty="0" smtClean="0"/>
              <a:t>Vin = 5V</a:t>
            </a:r>
          </a:p>
          <a:p>
            <a:r>
              <a:rPr lang="en-US" dirty="0" smtClean="0"/>
              <a:t>R1 = 100 Ohms</a:t>
            </a:r>
          </a:p>
          <a:p>
            <a:r>
              <a:rPr lang="en-US" dirty="0" smtClean="0"/>
              <a:t>R2 Range is 0 to 100 Ohms</a:t>
            </a:r>
          </a:p>
        </p:txBody>
      </p:sp>
    </p:spTree>
    <p:extLst>
      <p:ext uri="{BB962C8B-B14F-4D97-AF65-F5344CB8AC3E}">
        <p14:creationId xmlns:p14="http://schemas.microsoft.com/office/powerpoint/2010/main" val="156082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Uses of Potentiometers and Variable Resistance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29" y="2390614"/>
            <a:ext cx="5398576" cy="4048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7" y="1982492"/>
            <a:ext cx="4094566" cy="40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20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/>
              <a:t>3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18209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Drive all three pins and then use different resistors to adjust the brightness and/or color of the LED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brightness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Use a potentiometer to adjust the color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471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450" y="1494062"/>
            <a:ext cx="5839678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All visible color can be generated with three colors, red, green, and blue (RGB)</a:t>
            </a:r>
          </a:p>
          <a:p>
            <a:endParaRPr lang="en-US" sz="3000" dirty="0"/>
          </a:p>
          <a:p>
            <a:r>
              <a:rPr lang="en-US" sz="3000" dirty="0" smtClean="0"/>
              <a:t>The colors can be generated by adjusting the brightness of each color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adjust the brightness by using a PWM to drive the pins and simulate varying voltages between 0 and 5V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8611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/>
              <a:t>3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the duty cycle of a PWM?</a:t>
            </a:r>
          </a:p>
          <a:p>
            <a:endParaRPr lang="en-US" sz="2800" dirty="0"/>
          </a:p>
          <a:p>
            <a:r>
              <a:rPr lang="en-US" sz="2800" dirty="0" smtClean="0"/>
              <a:t>Can you explain the difference between duty cycle and frequency?</a:t>
            </a:r>
          </a:p>
          <a:p>
            <a:endParaRPr lang="en-US" sz="2800" dirty="0"/>
          </a:p>
          <a:p>
            <a:r>
              <a:rPr lang="en-US" sz="2800" dirty="0" smtClean="0"/>
              <a:t>How do you make the color purple with an RGB LED?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20905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607" y="1828800"/>
            <a:ext cx="6341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0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Monitor/TV/Display Pixels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89152"/>
            <a:ext cx="2540000" cy="2527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80" y="2734353"/>
            <a:ext cx="6292742" cy="37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3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9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376882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Play Mary Had a Little Lamb</a:t>
            </a:r>
          </a:p>
          <a:p>
            <a:pPr marL="0" indent="0">
              <a:buNone/>
            </a:pPr>
            <a:r>
              <a:rPr lang="en-US" sz="2800" dirty="0" smtClean="0"/>
              <a:t>EDCDEEE DDD EGG EDCDEEEEDDEDC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Make the speaker sound like a police siren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to adjust the frequency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28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42" y="1509560"/>
            <a:ext cx="5786792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7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The piezo has the ability to play different frequencies</a:t>
            </a:r>
          </a:p>
          <a:p>
            <a:endParaRPr lang="en-US" sz="3000" dirty="0" smtClean="0"/>
          </a:p>
          <a:p>
            <a:r>
              <a:rPr lang="en-US" sz="3000" dirty="0" smtClean="0"/>
              <a:t>The Arduino can generate frequencies from 31 to 65535</a:t>
            </a:r>
          </a:p>
          <a:p>
            <a:endParaRPr lang="en-US" sz="3000" dirty="0" smtClean="0"/>
          </a:p>
          <a:p>
            <a:r>
              <a:rPr lang="en-US" sz="3000" dirty="0" smtClean="0"/>
              <a:t>The piezo in the kit can generate frequencies up to 2048 Hz</a:t>
            </a:r>
          </a:p>
          <a:p>
            <a:endParaRPr lang="en-US" sz="3000" dirty="0" smtClean="0"/>
          </a:p>
          <a:p>
            <a:r>
              <a:rPr lang="en-US" sz="3000" dirty="0" smtClean="0"/>
              <a:t>The </a:t>
            </a:r>
            <a:r>
              <a:rPr lang="en-US" sz="3000" dirty="0" err="1" smtClean="0"/>
              <a:t>arduino</a:t>
            </a:r>
            <a:r>
              <a:rPr lang="en-US" sz="3000" dirty="0" smtClean="0"/>
              <a:t> can generate the frequencies using: </a:t>
            </a:r>
          </a:p>
          <a:p>
            <a:pPr marL="0" indent="0">
              <a:buNone/>
            </a:pPr>
            <a:r>
              <a:rPr lang="en-US" sz="3000" dirty="0" smtClean="0">
                <a:latin typeface="Courier New" charset="0"/>
                <a:ea typeface="Courier New" charset="0"/>
                <a:cs typeface="Courier New" charset="0"/>
              </a:rPr>
              <a:t>	tone(pin, frequency)</a:t>
            </a:r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69575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9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How does a piezo work?</a:t>
            </a:r>
          </a:p>
          <a:p>
            <a:endParaRPr lang="en-US" sz="2800" dirty="0"/>
          </a:p>
          <a:p>
            <a:r>
              <a:rPr lang="en-US" sz="2800" dirty="0" smtClean="0"/>
              <a:t>What do you think the Arduino is doing in order to generate the various frequencies?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606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Piezoelectric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8" y="1921332"/>
            <a:ext cx="32512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8" y="5022437"/>
            <a:ext cx="5672328" cy="1545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2" y="1554162"/>
            <a:ext cx="3114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8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or Duty Cycle?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44" y="1770708"/>
            <a:ext cx="6743700" cy="47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</a:t>
            </a:r>
            <a:r>
              <a:rPr lang="en-US" sz="8000" dirty="0" smtClean="0"/>
              <a:t>10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15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85601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Add a potentiometer rather than using the Serial input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4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Potentiometer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6" y="1509560"/>
            <a:ext cx="4928223" cy="525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" dirty="0"/>
              <a:t>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3000" dirty="0" smtClean="0"/>
              <a:t>Transistors allow the Arduino to drive a higher current device like a motor</a:t>
            </a:r>
          </a:p>
          <a:p>
            <a:endParaRPr lang="en-US" sz="3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000" dirty="0"/>
              <a:t>Transistors act like a digital </a:t>
            </a:r>
            <a:r>
              <a:rPr lang="en-US" sz="3000" dirty="0" smtClean="0"/>
              <a:t>switch</a:t>
            </a:r>
          </a:p>
          <a:p>
            <a:endParaRPr lang="en-US" sz="3000" dirty="0"/>
          </a:p>
          <a:p>
            <a:r>
              <a:rPr lang="en-US" sz="3000" dirty="0" smtClean="0"/>
              <a:t>We can control the DC motor using the Arduino’s PWM</a:t>
            </a:r>
          </a:p>
          <a:p>
            <a:endParaRPr lang="en-US" sz="3000" dirty="0"/>
          </a:p>
          <a:p>
            <a:endParaRPr lang="en-US" sz="3200" dirty="0"/>
          </a:p>
          <a:p>
            <a:endParaRPr lang="en" sz="30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9241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</a:t>
            </a:r>
            <a:r>
              <a:rPr lang="en-US" dirty="0" smtClean="0"/>
              <a:t>10</a:t>
            </a:r>
            <a:r>
              <a:rPr lang="en" dirty="0" smtClean="0"/>
              <a:t>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What is a diode?</a:t>
            </a:r>
          </a:p>
          <a:p>
            <a:endParaRPr lang="en-US" sz="2800" dirty="0"/>
          </a:p>
          <a:p>
            <a:r>
              <a:rPr lang="en-US" sz="2800" dirty="0" smtClean="0"/>
              <a:t>Why is it used in the circuit?</a:t>
            </a:r>
          </a:p>
          <a:p>
            <a:endParaRPr lang="en-US" sz="2800" dirty="0"/>
          </a:p>
          <a:p>
            <a:r>
              <a:rPr lang="en-US" sz="2800" dirty="0" smtClean="0"/>
              <a:t>How might we change the motor’s direction?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1106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 still to add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overview of a </a:t>
            </a:r>
            <a:r>
              <a:rPr lang="en-US" dirty="0" err="1" smtClean="0"/>
              <a:t>transitor</a:t>
            </a:r>
            <a:endParaRPr lang="en-US" dirty="0" smtClean="0"/>
          </a:p>
          <a:p>
            <a:r>
              <a:rPr lang="en-US" dirty="0" smtClean="0"/>
              <a:t>Quick overview of a DC motor</a:t>
            </a:r>
          </a:p>
          <a:p>
            <a:r>
              <a:rPr lang="en-US" dirty="0" smtClean="0"/>
              <a:t>Compare to servo</a:t>
            </a:r>
          </a:p>
          <a:p>
            <a:r>
              <a:rPr lang="en-US" dirty="0" smtClean="0"/>
              <a:t>Applications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70250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/borq79/Cary-Area-Public-Library-Classes/tree/master/courses/</a:t>
            </a:r>
            <a:r>
              <a:rPr lang="en-US" dirty="0" err="1"/>
              <a:t>arduino_maker_camp_day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99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5626</TotalTime>
  <Words>736</Words>
  <Application>Microsoft Macintosh PowerPoint</Application>
  <PresentationFormat>Widescreen</PresentationFormat>
  <Paragraphs>209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Century Schoolbook</vt:lpstr>
      <vt:lpstr>Courier New</vt:lpstr>
      <vt:lpstr>Wingdings 2</vt:lpstr>
      <vt:lpstr>Arial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  <vt:lpstr>PowerPoint Presentation</vt:lpstr>
      <vt:lpstr>Measurement</vt:lpstr>
      <vt:lpstr>Circuit 2 lessons</vt:lpstr>
      <vt:lpstr>Circuit 2 questions</vt:lpstr>
      <vt:lpstr>Voltage Division</vt:lpstr>
      <vt:lpstr>Voltage Division</vt:lpstr>
      <vt:lpstr>Uses of Potentiometers and Variable Resistance Components</vt:lpstr>
      <vt:lpstr>PowerPoint Presentation</vt:lpstr>
      <vt:lpstr>Alterations</vt:lpstr>
      <vt:lpstr>Potentiometer Configuration</vt:lpstr>
      <vt:lpstr>Circuit 3 lessons</vt:lpstr>
      <vt:lpstr>Circuit 3 questions</vt:lpstr>
      <vt:lpstr>PWM</vt:lpstr>
      <vt:lpstr>Monitor/TV/Display Pixels</vt:lpstr>
      <vt:lpstr>PowerPoint Presentation</vt:lpstr>
      <vt:lpstr>Alterations</vt:lpstr>
      <vt:lpstr>Potentiometer Configuration</vt:lpstr>
      <vt:lpstr>Circuit 9 lessons</vt:lpstr>
      <vt:lpstr>Circuit 9 questions</vt:lpstr>
      <vt:lpstr>Piezoelectric Components</vt:lpstr>
      <vt:lpstr>Frequency or Duty Cycle?</vt:lpstr>
      <vt:lpstr>PowerPoint Presentation</vt:lpstr>
      <vt:lpstr>Alterations</vt:lpstr>
      <vt:lpstr>Potentiometer Configuration</vt:lpstr>
      <vt:lpstr>Circuit 10 lessons</vt:lpstr>
      <vt:lpstr>Circuit 10 questions</vt:lpstr>
      <vt:lpstr>Slides still to add</vt:lpstr>
      <vt:lpstr>Code Alterations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78</cp:revision>
  <cp:lastPrinted>2016-06-03T17:59:46Z</cp:lastPrinted>
  <dcterms:created xsi:type="dcterms:W3CDTF">2016-03-05T22:58:38Z</dcterms:created>
  <dcterms:modified xsi:type="dcterms:W3CDTF">2016-06-20T22:39:14Z</dcterms:modified>
</cp:coreProperties>
</file>